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3" r:id="rId3"/>
    <p:sldId id="257" r:id="rId4"/>
    <p:sldId id="261" r:id="rId5"/>
    <p:sldId id="262" r:id="rId6"/>
    <p:sldId id="264" r:id="rId7"/>
    <p:sldId id="258" r:id="rId8"/>
    <p:sldId id="265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D1408-FA2A-6247-BEC1-0F101AFFDA11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16B7-F0A6-7843-8707-EAB5CE46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29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innard@aaps.k12.mi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Capsule Night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Andrew Ginnard </a:t>
            </a:r>
          </a:p>
          <a:p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/8</a:t>
            </a:r>
            <a:r>
              <a:rPr lang="en-US" baseline="30000" dirty="0" smtClean="0"/>
              <a:t>th</a:t>
            </a:r>
            <a:r>
              <a:rPr lang="en-US" dirty="0" smtClean="0"/>
              <a:t> English Language Arts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" y="313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Books!</a:t>
            </a:r>
            <a:endParaRPr lang="en-US" dirty="0"/>
          </a:p>
          <a:p>
            <a:r>
              <a:rPr lang="en-US" dirty="0" smtClean="0"/>
              <a:t>Class markers</a:t>
            </a:r>
          </a:p>
          <a:p>
            <a:r>
              <a:rPr lang="en-US" dirty="0" smtClean="0"/>
              <a:t>Class colored pencils</a:t>
            </a:r>
          </a:p>
          <a:p>
            <a:r>
              <a:rPr lang="en-US" dirty="0" smtClean="0"/>
              <a:t>Kleenex/Hand sanitizer/wipes ******</a:t>
            </a:r>
          </a:p>
          <a:p>
            <a:r>
              <a:rPr lang="en-US" dirty="0" smtClean="0"/>
              <a:t>Post-its</a:t>
            </a:r>
          </a:p>
          <a:p>
            <a:r>
              <a:rPr lang="en-US" dirty="0" smtClean="0"/>
              <a:t>Poster board</a:t>
            </a:r>
          </a:p>
          <a:p>
            <a:r>
              <a:rPr lang="en-US" dirty="0" smtClean="0"/>
              <a:t>Composition notebooks</a:t>
            </a:r>
          </a:p>
          <a:p>
            <a:r>
              <a:rPr lang="en-US" dirty="0" smtClean="0"/>
              <a:t>Books!</a:t>
            </a:r>
          </a:p>
        </p:txBody>
      </p:sp>
    </p:spTree>
    <p:extLst>
      <p:ext uri="{BB962C8B-B14F-4D97-AF65-F5344CB8AC3E}">
        <p14:creationId xmlns:p14="http://schemas.microsoft.com/office/powerpoint/2010/main" val="225542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</a:p>
          <a:p>
            <a:r>
              <a:rPr lang="en-US" dirty="0" smtClean="0"/>
              <a:t>Writing practices</a:t>
            </a:r>
          </a:p>
          <a:p>
            <a:r>
              <a:rPr lang="en-US" dirty="0" smtClean="0"/>
              <a:t>Reading practices</a:t>
            </a:r>
          </a:p>
          <a:p>
            <a:r>
              <a:rPr lang="en-US" dirty="0" smtClean="0"/>
              <a:t>Grading policy</a:t>
            </a:r>
          </a:p>
          <a:p>
            <a:r>
              <a:rPr lang="en-US" dirty="0" smtClean="0"/>
              <a:t>Class donations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7293"/>
            <a:ext cx="6965245" cy="1202485"/>
          </a:xfrm>
        </p:spPr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49778"/>
            <a:ext cx="6196405" cy="3973291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endParaRPr lang="en-US" dirty="0"/>
          </a:p>
          <a:p>
            <a:pPr lvl="1"/>
            <a:r>
              <a:rPr lang="en-US" dirty="0" smtClean="0"/>
              <a:t>Genres: </a:t>
            </a:r>
            <a:r>
              <a:rPr lang="en-US" dirty="0" smtClean="0"/>
              <a:t>Fairytales/folktales</a:t>
            </a:r>
            <a:r>
              <a:rPr lang="en-US" dirty="0" smtClean="0"/>
              <a:t>, fantasy, action-adventure, realistic fiction, poetry</a:t>
            </a:r>
          </a:p>
          <a:p>
            <a:pPr lvl="1"/>
            <a:r>
              <a:rPr lang="en-US" dirty="0" smtClean="0"/>
              <a:t>Novels: (Lit. circle options)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8th</a:t>
            </a:r>
          </a:p>
          <a:p>
            <a:pPr lvl="1"/>
            <a:r>
              <a:rPr lang="en-US" dirty="0" smtClean="0"/>
              <a:t>Genres: Historical fiction, realistic fiction, science fiction, genocide, real-life writing</a:t>
            </a:r>
            <a:endParaRPr lang="en-US" dirty="0"/>
          </a:p>
          <a:p>
            <a:pPr lvl="1"/>
            <a:r>
              <a:rPr lang="en-US" dirty="0" smtClean="0"/>
              <a:t>Novels: </a:t>
            </a:r>
            <a:r>
              <a:rPr lang="en-US" u="sng" dirty="0" smtClean="0"/>
              <a:t>Chains</a:t>
            </a:r>
            <a:r>
              <a:rPr lang="en-US" dirty="0" smtClean="0"/>
              <a:t>, </a:t>
            </a:r>
            <a:r>
              <a:rPr lang="en-US" u="sng" dirty="0" smtClean="0"/>
              <a:t>The Outsiders</a:t>
            </a:r>
            <a:r>
              <a:rPr lang="en-US" dirty="0" smtClean="0"/>
              <a:t>, </a:t>
            </a:r>
            <a:r>
              <a:rPr lang="en-US" u="sng" dirty="0" smtClean="0"/>
              <a:t>The Giver</a:t>
            </a:r>
            <a:r>
              <a:rPr lang="en-US" dirty="0" smtClean="0"/>
              <a:t>, and “Diary of Anne Frank”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Do-now daily writing prompts/ Composition notebooks</a:t>
            </a:r>
          </a:p>
          <a:p>
            <a:r>
              <a:rPr lang="en-US" dirty="0" smtClean="0"/>
              <a:t>Final papers: 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: fairytale, personal narrative, compare/contrast, persuasive/research</a:t>
            </a:r>
          </a:p>
          <a:p>
            <a:pPr lvl="1"/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: literary analysis, persuasive/research, academic portfolio</a:t>
            </a:r>
          </a:p>
          <a:p>
            <a:r>
              <a:rPr lang="en-US" dirty="0" smtClean="0"/>
              <a:t>Writer’s workshop, grammar, vocab, informal and formal writing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2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Protected time</a:t>
            </a:r>
          </a:p>
          <a:p>
            <a:r>
              <a:rPr lang="en-US" dirty="0" smtClean="0"/>
              <a:t>Low stakes (not tested)</a:t>
            </a:r>
          </a:p>
          <a:p>
            <a:pPr lvl="1"/>
            <a:r>
              <a:rPr lang="en-US" dirty="0" smtClean="0"/>
              <a:t>Life-long readers</a:t>
            </a:r>
          </a:p>
          <a:p>
            <a:r>
              <a:rPr lang="en-US" dirty="0" smtClean="0"/>
              <a:t>Meaningful, authentic reading experiences</a:t>
            </a:r>
          </a:p>
          <a:p>
            <a:r>
              <a:rPr lang="en-US" dirty="0" smtClean="0"/>
              <a:t>MUST have their own book </a:t>
            </a:r>
            <a:r>
              <a:rPr lang="en-US" u="sng" dirty="0" smtClean="0"/>
              <a:t>every</a:t>
            </a:r>
            <a:r>
              <a:rPr lang="en-US" dirty="0" smtClean="0"/>
              <a:t> day in </a:t>
            </a:r>
            <a:r>
              <a:rPr lang="en-US" u="sng" dirty="0" smtClean="0"/>
              <a:t>every</a:t>
            </a:r>
            <a:r>
              <a:rPr lang="en-US" dirty="0" smtClean="0"/>
              <a:t> core academic class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4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ned_Document2014-09-04-14214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9319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Tests, final papers, projects, and presentations = </a:t>
            </a:r>
            <a:r>
              <a:rPr lang="en-US" dirty="0" smtClean="0"/>
              <a:t>40</a:t>
            </a:r>
            <a:r>
              <a:rPr lang="en-US" dirty="0"/>
              <a:t>%</a:t>
            </a:r>
          </a:p>
          <a:p>
            <a:r>
              <a:rPr lang="en-US" dirty="0"/>
              <a:t>Homework, quizzes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classwork = 30%</a:t>
            </a:r>
          </a:p>
          <a:p>
            <a:r>
              <a:rPr lang="en-US" dirty="0" smtClean="0"/>
              <a:t>Composition notebook (vocab, grammar, do </a:t>
            </a:r>
            <a:r>
              <a:rPr lang="en-US" dirty="0" err="1" smtClean="0"/>
              <a:t>nows</a:t>
            </a:r>
            <a:r>
              <a:rPr lang="en-US" dirty="0" smtClean="0"/>
              <a:t>) = 15%</a:t>
            </a:r>
            <a:endParaRPr lang="en-US" dirty="0"/>
          </a:p>
          <a:p>
            <a:r>
              <a:rPr lang="en-US" dirty="0"/>
              <a:t>Successful Student Strategies = </a:t>
            </a:r>
            <a:r>
              <a:rPr lang="en-US" dirty="0" smtClean="0"/>
              <a:t>15%</a:t>
            </a:r>
          </a:p>
          <a:p>
            <a:r>
              <a:rPr lang="en-US" dirty="0"/>
              <a:t>Revisions</a:t>
            </a:r>
          </a:p>
          <a:p>
            <a:pPr lvl="1"/>
            <a:r>
              <a:rPr lang="en-US" dirty="0" smtClean="0"/>
              <a:t>No extra credit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allow late work turned in within the unit of study</a:t>
            </a:r>
          </a:p>
          <a:p>
            <a:r>
              <a:rPr lang="en-US" dirty="0" smtClean="0"/>
              <a:t>I allow revisions on almost all classwork/homework within the unit of study</a:t>
            </a:r>
          </a:p>
          <a:p>
            <a:pPr lvl="1"/>
            <a:r>
              <a:rPr lang="en-US" dirty="0" smtClean="0"/>
              <a:t>Final assignment revisions will be discussed in detail after our first unit</a:t>
            </a:r>
          </a:p>
          <a:p>
            <a:r>
              <a:rPr lang="en-US" dirty="0" smtClean="0"/>
              <a:t>Missing assignments will be marked with a “0” until 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ginnard@aaps.k12.mi.us</a:t>
            </a:r>
            <a:endParaRPr lang="en-US" dirty="0" smtClean="0"/>
          </a:p>
          <a:p>
            <a:r>
              <a:rPr lang="en-US" dirty="0" smtClean="0"/>
              <a:t>734-994-2007 x 34458</a:t>
            </a:r>
          </a:p>
          <a:p>
            <a:r>
              <a:rPr lang="en-US" dirty="0" smtClean="0"/>
              <a:t>Before/after school availability</a:t>
            </a:r>
          </a:p>
          <a:p>
            <a:pPr lvl="1"/>
            <a:r>
              <a:rPr lang="en-US" dirty="0" smtClean="0"/>
              <a:t>Do</a:t>
            </a:r>
            <a:r>
              <a:rPr lang="fr-FR" dirty="0" smtClean="0"/>
              <a:t>n’</a:t>
            </a:r>
            <a:r>
              <a:rPr lang="en-US" dirty="0" smtClean="0"/>
              <a:t>t hesitate to make an appointment!</a:t>
            </a:r>
          </a:p>
          <a:p>
            <a:r>
              <a:rPr lang="en-US" dirty="0" err="1" smtClean="0"/>
              <a:t>GinnardELA.weebly.com</a:t>
            </a:r>
            <a:r>
              <a:rPr lang="en-US" dirty="0" smtClean="0"/>
              <a:t> (will be updated shortly to reflect this school year!)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3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11258</TotalTime>
  <Words>299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Capsule Night </vt:lpstr>
      <vt:lpstr>Overview</vt:lpstr>
      <vt:lpstr>Curriculum</vt:lpstr>
      <vt:lpstr>Writing Practices</vt:lpstr>
      <vt:lpstr>SSR</vt:lpstr>
      <vt:lpstr>PowerPoint Presentation</vt:lpstr>
      <vt:lpstr>Grading Policy</vt:lpstr>
      <vt:lpstr>Grading Policy Cont.</vt:lpstr>
      <vt:lpstr>Contact Info</vt:lpstr>
      <vt:lpstr>Class Donations</vt:lpstr>
    </vt:vector>
  </TitlesOfParts>
  <Company>Ann Arbor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Capsule Night </dc:title>
  <dc:creator>AAPS Information Technology Department</dc:creator>
  <cp:lastModifiedBy>AAPS Information Technology Department</cp:lastModifiedBy>
  <cp:revision>23</cp:revision>
  <cp:lastPrinted>2016-09-08T14:48:31Z</cp:lastPrinted>
  <dcterms:created xsi:type="dcterms:W3CDTF">2014-08-31T20:15:18Z</dcterms:created>
  <dcterms:modified xsi:type="dcterms:W3CDTF">2016-09-09T12:26:28Z</dcterms:modified>
</cp:coreProperties>
</file>